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380" y="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8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59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82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4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46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6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0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77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03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17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16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6CC4B-4863-4210-BD9C-E87D3C60E5AF}" type="datetimeFigureOut">
              <a:rPr lang="en-GB" smtClean="0"/>
              <a:t>19/05/2022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1772-C99F-41DA-B1D3-5EB87F47F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26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10498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1049879"/>
            <a:ext cx="9906000" cy="46530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520619" y="109442"/>
            <a:ext cx="787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800" b="1" dirty="0">
                <a:solidFill>
                  <a:srgbClr val="FFC000"/>
                </a:solidFill>
              </a:rPr>
              <a:t>Certificate of Recognition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768918" y="1051701"/>
            <a:ext cx="1630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400" b="1" dirty="0">
                <a:solidFill>
                  <a:schemeClr val="bg1"/>
                </a:solidFill>
              </a:rPr>
              <a:t>2022/ 2023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4515" y="1728193"/>
            <a:ext cx="86589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is to certify that</a:t>
            </a:r>
            <a:endParaRPr lang="en-GB" sz="2800" dirty="0"/>
          </a:p>
          <a:p>
            <a:pPr algn="ctr"/>
            <a:r>
              <a:rPr lang="en-GB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Tinkers Bridge Residents Association</a:t>
            </a:r>
          </a:p>
          <a:p>
            <a:pPr algn="ctr"/>
            <a:r>
              <a:rPr lang="en-GB" sz="2400" dirty="0"/>
              <a:t>has been awarded GOLD level accreditation for </a:t>
            </a:r>
            <a:br>
              <a:rPr lang="en-GB" sz="2400" dirty="0"/>
            </a:br>
            <a:r>
              <a:rPr lang="en-GB" sz="2400" dirty="0"/>
              <a:t>2022 / 2023 as a constituted residents association </a:t>
            </a:r>
            <a:br>
              <a:rPr lang="en-GB" sz="2400" dirty="0"/>
            </a:br>
            <a:r>
              <a:rPr lang="en-GB" sz="2400" dirty="0"/>
              <a:t>recognised by Milton Keynes Council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72480" y="6165304"/>
            <a:ext cx="912701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75272" y="4487968"/>
            <a:ext cx="273030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  <a:p>
            <a:pPr algn="ctr"/>
            <a:r>
              <a:rPr lang="en-GB" sz="1400" dirty="0"/>
              <a:t>Milton Keynes Council</a:t>
            </a:r>
          </a:p>
          <a:p>
            <a:pPr algn="ctr"/>
            <a:r>
              <a:rPr lang="en-GB" sz="1400" dirty="0"/>
              <a:t>Resident Engagement Team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5511" y="6309321"/>
            <a:ext cx="8814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Milton Keynes Council | </a:t>
            </a:r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Adult Services 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| Civic | 1 Saxon Gate East | Milton Keynes | </a:t>
            </a:r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MK9 3EJ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71" t="35613" r="-29" b="32413"/>
          <a:stretch/>
        </p:blipFill>
        <p:spPr>
          <a:xfrm>
            <a:off x="676667" y="4024036"/>
            <a:ext cx="1687904" cy="186956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494" y="4276448"/>
            <a:ext cx="1800000" cy="122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26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62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Milton Keynes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Messina, Brian</dc:creator>
  <cp:lastModifiedBy>Kevin Harrison</cp:lastModifiedBy>
  <cp:revision>15</cp:revision>
  <dcterms:created xsi:type="dcterms:W3CDTF">2019-06-10T10:41:51Z</dcterms:created>
  <dcterms:modified xsi:type="dcterms:W3CDTF">2022-05-19T10:44:28Z</dcterms:modified>
</cp:coreProperties>
</file>